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1" r:id="rId3"/>
    <p:sldId id="342" r:id="rId4"/>
    <p:sldId id="343" r:id="rId5"/>
    <p:sldId id="313" r:id="rId6"/>
    <p:sldId id="344" r:id="rId7"/>
    <p:sldId id="314" r:id="rId8"/>
    <p:sldId id="260" r:id="rId9"/>
    <p:sldId id="3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8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5CDF-CD50-2546-A71A-37D04C650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64112-24A0-974A-95DB-A75AAA48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E0D50-F185-A445-A35D-B9595825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B8B92-6D78-704F-A412-E2346F62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55E6-B1E8-8248-A4D3-0CE20CB4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E797-6BFC-5E48-86D8-762F5DD5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1BE-C221-DC4B-A102-86BDE6B3C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EBE9-C66F-374F-86A0-2ABA159E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5B5F-12B4-124E-AE2B-16224C39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ED9B-0C5E-0648-ABB6-512CB939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F2C33-D9FB-B34D-985A-B8345E326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70A08-2F02-B14D-9324-9095E5D7C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8FB6-0F1D-3941-9140-1DA5283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16CD1-C320-A647-9A24-07059F64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46CD-EDAA-DA49-A2E2-56006D66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1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D921-EDA6-A947-8FD3-D09D4B06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8BB-7E57-3F45-AEB1-BF6EE016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9CB8B-E1B9-B24A-B3C1-350D004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2AA8-588E-5D43-B3D1-02B4613C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841F-8F0F-3146-BD36-47287936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092A-FECF-0648-B032-2E4156CB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B68B-6D7A-9E4B-B13D-A329FDAC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746B0-E0B5-AA40-B9BA-EF806234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4B606-3BFB-3D40-8D14-8E926E54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BED-AC2D-0549-9858-33C77544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4350-3CCD-714E-A942-285F928F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C71D-7078-5C46-9908-B1B424FE4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C7AD4-9B7B-6441-ABC8-A8C4A608A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77247-D9F4-8B43-ADE7-A4B90A28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2EC96-5305-0F4F-8A00-ECB6E47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06910-61FF-8644-8040-D94846BE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7F79-9BD0-1E41-A095-2FAAF192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14C-36C2-164B-A698-6FFCA1173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9511-6255-3044-9AF6-AB2C0235C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CADB-83D8-1443-A3DB-F0CB0BCB3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C7688-B383-B740-9046-C46D32B64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92A33-3727-C846-B512-C5CDD8F2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D2B36-3F55-1E45-AED9-688F1D35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73959-92C5-A14F-9A57-60877707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3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302A-1F58-7A49-8E5B-03026B02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C6634-4AB8-6841-90F7-B65201D9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15F84-1B65-734B-9852-F43822BB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BB018-1135-8C4A-A327-161444B7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D0377-151E-6843-AC60-8FE383AE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71F21-E905-D346-AE18-5B7BB574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B460C-DDBC-A14F-AF7A-F4F19410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2C00-DD38-6447-81BA-B5C05893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C89C-B9B8-204B-84F7-38BBDB53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CED17-1D60-6742-B66F-0C658AA3A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0D6E3-FB32-6745-99F8-FB2B594C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3459-F7CB-5D42-AB35-D3A7B036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B9A16-BD1D-1C41-9EB0-8FFA2C89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9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6768-89CC-7741-BC3F-545A393E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BEA0-B1F9-594D-98B0-60DB0B4FE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4FE0-557B-5C4B-B0D9-0F386828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3262-608B-874E-B57A-17EACE36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28EE6-D5BA-5144-995F-8E3FA5BA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29FF-72C5-144D-B9AB-FA3F3499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2C8A8-F2E2-C440-AEA2-08D4B118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9F5C3-34D6-7646-987F-CBD0E82BF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2B17D-3573-3B49-91BE-CAA45C15C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6645-1808-7142-893A-7E873FD826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B7D07-D6D1-AE48-80A2-C35C7469F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22C0-2E48-A442-9750-FA9AA9EC2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5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ABFA-AE77-F14F-9E1C-511C82516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Start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68C99-D29E-0C43-8943-0F41767A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Hitchhikers Guide to Kafka</a:t>
            </a:r>
          </a:p>
        </p:txBody>
      </p:sp>
    </p:spTree>
    <p:extLst>
      <p:ext uri="{BB962C8B-B14F-4D97-AF65-F5344CB8AC3E}">
        <p14:creationId xmlns:p14="http://schemas.microsoft.com/office/powerpoint/2010/main" val="369702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9DAB0-6E2F-7E18-2DDB-FF7A746B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5" y="718461"/>
            <a:ext cx="11700361" cy="52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81787-4CFD-1A78-6DAD-838FE1C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542922"/>
            <a:ext cx="11281155" cy="55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524FE-D267-9077-AD26-B5FB91EB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8494"/>
            <a:ext cx="7772400" cy="62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9558A-99C1-4007-EE53-56F28274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5" y="298664"/>
            <a:ext cx="11108267" cy="60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F21F2-BAE5-084D-238A-DD5E0E64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2" y="460249"/>
            <a:ext cx="10680036" cy="59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498E0-EDCE-0643-55D6-3F03879F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495363"/>
            <a:ext cx="5358240" cy="58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CCB0B-51BE-364E-92DA-CFA98E5A1F96}"/>
              </a:ext>
            </a:extLst>
          </p:cNvPr>
          <p:cNvSpPr txBox="1"/>
          <p:nvPr/>
        </p:nvSpPr>
        <p:spPr>
          <a:xfrm>
            <a:off x="4656306" y="1221214"/>
            <a:ext cx="1439694" cy="646331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Your consumer want to commit an offset to Kafka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7FE03-5482-6448-9D23-E53C8670F841}"/>
              </a:ext>
            </a:extLst>
          </p:cNvPr>
          <p:cNvSpPr txBox="1"/>
          <p:nvPr/>
        </p:nvSpPr>
        <p:spPr>
          <a:xfrm>
            <a:off x="4311557" y="2674514"/>
            <a:ext cx="2121680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Are you alright to commit read offsets, that may not have been processed?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56EF7E-C25F-5048-A72C-37A59137ABD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5372397" y="1867545"/>
            <a:ext cx="3756" cy="80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08AE09-A8CB-6645-B033-A7FD63BEEFF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433237" y="2997679"/>
            <a:ext cx="916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D7A1FD-EC76-8148-94D1-41568B3970FA}"/>
              </a:ext>
            </a:extLst>
          </p:cNvPr>
          <p:cNvSpPr txBox="1"/>
          <p:nvPr/>
        </p:nvSpPr>
        <p:spPr>
          <a:xfrm>
            <a:off x="6599471" y="2674514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F734D-9C6F-E549-B1C2-182725C41136}"/>
              </a:ext>
            </a:extLst>
          </p:cNvPr>
          <p:cNvSpPr txBox="1"/>
          <p:nvPr/>
        </p:nvSpPr>
        <p:spPr>
          <a:xfrm>
            <a:off x="7349552" y="2351348"/>
            <a:ext cx="1721272" cy="1200329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EnableAutoOffsetStore</a:t>
            </a:r>
            <a:r>
              <a:rPr lang="en-US" sz="1200" b="1" dirty="0"/>
              <a:t> = false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Call </a:t>
            </a:r>
            <a:r>
              <a:rPr lang="en-US" sz="1200" b="1" dirty="0" err="1"/>
              <a:t>StoreOffset</a:t>
            </a:r>
            <a:r>
              <a:rPr lang="en-US" sz="1200" b="1" dirty="0"/>
              <a:t> to commit offset when processed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C3108-63C0-EB4E-A527-CD995ECCF303}"/>
              </a:ext>
            </a:extLst>
          </p:cNvPr>
          <p:cNvSpPr/>
          <p:nvPr/>
        </p:nvSpPr>
        <p:spPr>
          <a:xfrm>
            <a:off x="9773609" y="2628346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C54B03-C05A-0C4E-8609-5A9B31F0293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070824" y="2951512"/>
            <a:ext cx="7027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F5012C-FB4E-314C-BB39-356DA03E0F2B}"/>
              </a:ext>
            </a:extLst>
          </p:cNvPr>
          <p:cNvSpPr/>
          <p:nvPr/>
        </p:nvSpPr>
        <p:spPr>
          <a:xfrm>
            <a:off x="9773608" y="1197186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24802-B2AB-D54B-A4F5-FDD10870CEE9}"/>
              </a:ext>
            </a:extLst>
          </p:cNvPr>
          <p:cNvCxnSpPr>
            <a:cxnSpLocks/>
            <a:stCxn id="29" idx="0"/>
            <a:endCxn id="32" idx="2"/>
          </p:cNvCxnSpPr>
          <p:nvPr/>
        </p:nvCxnSpPr>
        <p:spPr>
          <a:xfrm flipH="1" flipV="1">
            <a:off x="10616220" y="2028183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F84D00-DEC8-A24F-B3E4-4976B35E0302}"/>
              </a:ext>
            </a:extLst>
          </p:cNvPr>
          <p:cNvSpPr txBox="1"/>
          <p:nvPr/>
        </p:nvSpPr>
        <p:spPr>
          <a:xfrm>
            <a:off x="10762597" y="2143598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01A870-507D-B14B-9A8F-83BC892ECD03}"/>
              </a:ext>
            </a:extLst>
          </p:cNvPr>
          <p:cNvSpPr/>
          <p:nvPr/>
        </p:nvSpPr>
        <p:spPr>
          <a:xfrm>
            <a:off x="9773608" y="3874840"/>
            <a:ext cx="1685223" cy="1200329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with specific offsets when you want to commit offsets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63438B-46BD-4B4F-ADE7-3A6726951703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10616220" y="3274677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6A3B10-2D8B-B744-86D8-D113CDE8790E}"/>
              </a:ext>
            </a:extLst>
          </p:cNvPr>
          <p:cNvSpPr txBox="1"/>
          <p:nvPr/>
        </p:nvSpPr>
        <p:spPr>
          <a:xfrm>
            <a:off x="10769294" y="3367011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0B883A-5F56-2247-96E3-75B250AC474B}"/>
              </a:ext>
            </a:extLst>
          </p:cNvPr>
          <p:cNvSpPr/>
          <p:nvPr/>
        </p:nvSpPr>
        <p:spPr>
          <a:xfrm>
            <a:off x="1043629" y="2652374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D395B1-EEDA-6A47-803A-9D70BFF1F972}"/>
              </a:ext>
            </a:extLst>
          </p:cNvPr>
          <p:cNvSpPr/>
          <p:nvPr/>
        </p:nvSpPr>
        <p:spPr>
          <a:xfrm>
            <a:off x="1043628" y="1221214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1D55-5BF9-CF46-951D-FBA95D9F797A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1886240" y="2052211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2CAA2A-69DE-584A-8386-E45509E4FC1F}"/>
              </a:ext>
            </a:extLst>
          </p:cNvPr>
          <p:cNvSpPr txBox="1"/>
          <p:nvPr/>
        </p:nvSpPr>
        <p:spPr>
          <a:xfrm>
            <a:off x="2032617" y="216762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AF3E2D-91FA-E34F-97B3-B6FA23706B26}"/>
              </a:ext>
            </a:extLst>
          </p:cNvPr>
          <p:cNvSpPr/>
          <p:nvPr/>
        </p:nvSpPr>
        <p:spPr>
          <a:xfrm>
            <a:off x="1043628" y="3898868"/>
            <a:ext cx="1685223" cy="1015663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when you want to commit offsets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564218-6594-6540-848F-AB930427AA04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1886240" y="3298705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B3FABA-A7A4-C344-ABBA-72C404B9609E}"/>
              </a:ext>
            </a:extLst>
          </p:cNvPr>
          <p:cNvSpPr txBox="1"/>
          <p:nvPr/>
        </p:nvSpPr>
        <p:spPr>
          <a:xfrm>
            <a:off x="2039314" y="3391039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11902E-EA7A-D643-BE38-26248D1AC69C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2728852" y="2975540"/>
            <a:ext cx="16002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B52FE4-CFEE-8342-A2EA-87DB1A21E6E1}"/>
              </a:ext>
            </a:extLst>
          </p:cNvPr>
          <p:cNvSpPr txBox="1"/>
          <p:nvPr/>
        </p:nvSpPr>
        <p:spPr>
          <a:xfrm>
            <a:off x="3354390" y="259419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3807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565D0D-136C-7096-FB40-C4A6DD98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85" y="1108792"/>
            <a:ext cx="6494593" cy="5453298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36E64DD6-166A-7897-26A6-9CD1924FC03C}"/>
              </a:ext>
            </a:extLst>
          </p:cNvPr>
          <p:cNvSpPr/>
          <p:nvPr/>
        </p:nvSpPr>
        <p:spPr>
          <a:xfrm rot="15610358">
            <a:off x="5735113" y="82048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2696-FB12-B8F3-8902-3349204E968C}"/>
              </a:ext>
            </a:extLst>
          </p:cNvPr>
          <p:cNvSpPr txBox="1"/>
          <p:nvPr/>
        </p:nvSpPr>
        <p:spPr>
          <a:xfrm>
            <a:off x="7771637" y="1988202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If a topic does not exist when a producer writes, what should Kafka do?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1BD5EA-9A5E-ED36-654F-7DABBC5E6F0E}"/>
              </a:ext>
            </a:extLst>
          </p:cNvPr>
          <p:cNvSpPr txBox="1">
            <a:spLocks/>
          </p:cNvSpPr>
          <p:nvPr/>
        </p:nvSpPr>
        <p:spPr>
          <a:xfrm>
            <a:off x="567985" y="1743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Kafka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C6AE5B4F-D75A-9914-5457-6CA84EBE2E34}"/>
              </a:ext>
            </a:extLst>
          </p:cNvPr>
          <p:cNvSpPr/>
          <p:nvPr/>
        </p:nvSpPr>
        <p:spPr>
          <a:xfrm rot="15926328">
            <a:off x="5988175" y="1308783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69493-762C-21A6-BA9F-7E160435E91C}"/>
              </a:ext>
            </a:extLst>
          </p:cNvPr>
          <p:cNvSpPr txBox="1"/>
          <p:nvPr/>
        </p:nvSpPr>
        <p:spPr>
          <a:xfrm>
            <a:off x="7879214" y="2679244"/>
            <a:ext cx="3498189" cy="738664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advertised listeners are the endpoints that clients should use to communicate with broker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A2E8C853-6DDD-56DC-F54A-7E0BA827E9D2}"/>
              </a:ext>
            </a:extLst>
          </p:cNvPr>
          <p:cNvSpPr/>
          <p:nvPr/>
        </p:nvSpPr>
        <p:spPr>
          <a:xfrm rot="16433394">
            <a:off x="6095753" y="300192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5BE08-A017-DDC3-627D-E162DFA8DECF}"/>
              </a:ext>
            </a:extLst>
          </p:cNvPr>
          <p:cNvSpPr txBox="1"/>
          <p:nvPr/>
        </p:nvSpPr>
        <p:spPr>
          <a:xfrm>
            <a:off x="7959896" y="4636428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listeners are the endpoints that the broker listens on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4E00F86-E36B-5EB4-6AA1-C4BED10CA9BF}"/>
              </a:ext>
            </a:extLst>
          </p:cNvPr>
          <p:cNvSpPr/>
          <p:nvPr/>
        </p:nvSpPr>
        <p:spPr>
          <a:xfrm rot="16200000">
            <a:off x="5986319" y="2461552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4F1054-73DA-2B1E-7273-F31EA513A2F4}"/>
              </a:ext>
            </a:extLst>
          </p:cNvPr>
          <p:cNvSpPr txBox="1"/>
          <p:nvPr/>
        </p:nvSpPr>
        <p:spPr>
          <a:xfrm>
            <a:off x="7879214" y="3878684"/>
            <a:ext cx="3498189" cy="307777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roles that this node plays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D39116A-46E9-EA92-4C08-410664A2C905}"/>
              </a:ext>
            </a:extLst>
          </p:cNvPr>
          <p:cNvSpPr/>
          <p:nvPr/>
        </p:nvSpPr>
        <p:spPr>
          <a:xfrm rot="16433394">
            <a:off x="6445377" y="4333315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A551D-B88D-5EA7-6E91-905D72D00169}"/>
              </a:ext>
            </a:extLst>
          </p:cNvPr>
          <p:cNvSpPr txBox="1"/>
          <p:nvPr/>
        </p:nvSpPr>
        <p:spPr>
          <a:xfrm>
            <a:off x="8309520" y="5967815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We need to run a script to run without zookeeper</a:t>
            </a:r>
          </a:p>
        </p:txBody>
      </p:sp>
    </p:spTree>
    <p:extLst>
      <p:ext uri="{BB962C8B-B14F-4D97-AF65-F5344CB8AC3E}">
        <p14:creationId xmlns:p14="http://schemas.microsoft.com/office/powerpoint/2010/main" val="42285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179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Quick Start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Start Kafka</dc:title>
  <dc:creator>Ian Cooper</dc:creator>
  <cp:lastModifiedBy>Ian Cooper</cp:lastModifiedBy>
  <cp:revision>19</cp:revision>
  <dcterms:created xsi:type="dcterms:W3CDTF">2021-01-25T14:24:56Z</dcterms:created>
  <dcterms:modified xsi:type="dcterms:W3CDTF">2024-08-23T18:29:39Z</dcterms:modified>
</cp:coreProperties>
</file>